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71" r:id="rId10"/>
    <p:sldId id="262" r:id="rId11"/>
    <p:sldId id="263" r:id="rId12"/>
    <p:sldId id="264" r:id="rId13"/>
    <p:sldId id="268" r:id="rId14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baseline="0" dirty="0"/>
              <a:t> vs peso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Peso en MB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Hoja1!$A$2:$A$4</c:f>
              <c:strCache>
                <c:ptCount val="3"/>
                <c:pt idx="0">
                  <c:v>0,2 MB</c:v>
                </c:pt>
                <c:pt idx="1">
                  <c:v>2 MB</c:v>
                </c:pt>
                <c:pt idx="2">
                  <c:v>20 MB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0.3</c:v>
                </c:pt>
                <c:pt idx="1">
                  <c:v>1.6</c:v>
                </c:pt>
                <c:pt idx="2">
                  <c:v>18.5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19-4126-AC3E-FF0F2218F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324312"/>
        <c:axId val="407323328"/>
      </c:lineChart>
      <c:catAx>
        <c:axId val="40732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3328"/>
        <c:crosses val="autoZero"/>
        <c:auto val="1"/>
        <c:lblAlgn val="ctr"/>
        <c:lblOffset val="100"/>
        <c:noMultiLvlLbl val="0"/>
      </c:catAx>
      <c:valAx>
        <c:axId val="40732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1104607459646"/>
          <c:y val="0.90662601549037058"/>
          <c:w val="0.27713561144649579"/>
          <c:h val="7.117413046929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baseline="0" dirty="0"/>
              <a:t> vs peso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Peso en MB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Hoja1!$A$2:$A$4</c:f>
              <c:strCache>
                <c:ptCount val="3"/>
                <c:pt idx="0">
                  <c:v>0,2 MB</c:v>
                </c:pt>
                <c:pt idx="1">
                  <c:v>2 MB</c:v>
                </c:pt>
                <c:pt idx="2">
                  <c:v>20 MB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110.3</c:v>
                </c:pt>
                <c:pt idx="1">
                  <c:v>195.6</c:v>
                </c:pt>
                <c:pt idx="2">
                  <c:v>795.5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10-4EB0-B26E-9455BB4DD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324312"/>
        <c:axId val="407323328"/>
      </c:lineChart>
      <c:catAx>
        <c:axId val="40732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3328"/>
        <c:crosses val="autoZero"/>
        <c:auto val="1"/>
        <c:lblAlgn val="ctr"/>
        <c:lblOffset val="100"/>
        <c:noMultiLvlLbl val="0"/>
      </c:catAx>
      <c:valAx>
        <c:axId val="40732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1104607459646"/>
          <c:y val="0.90662601549037058"/>
          <c:w val="0.27713561144649579"/>
          <c:h val="7.117413046929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709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884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7596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094676" y="2612160"/>
            <a:ext cx="802644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Y DESCOMPRESIÓN DE IMÁGENES PARA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4074390227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 : 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 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</a:t>
            </a:r>
            <a:r>
              <a:rPr lang="en-US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</a:t>
            </a:r>
            <a:r>
              <a:rPr lang="en-US" dirty="0" err="1">
                <a:solidFill>
                  <a:srgbClr val="001E33"/>
                </a:solidFill>
              </a:rPr>
              <a:t>do</a:t>
            </a:r>
            <a:r>
              <a:rPr lang="en-US" dirty="0">
                <a:solidFill>
                  <a:srgbClr val="001E33"/>
                </a:solidFill>
              </a:rPr>
              <a:t> por </a:t>
            </a:r>
            <a:r>
              <a:rPr lang="en-US" dirty="0" err="1">
                <a:solidFill>
                  <a:srgbClr val="001E33"/>
                </a:solidFill>
              </a:rPr>
              <a:t>el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fondo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Generación</a:t>
            </a:r>
            <a:r>
              <a:rPr lang="en-US" dirty="0">
                <a:solidFill>
                  <a:srgbClr val="001E33"/>
                </a:solidFill>
              </a:rPr>
              <a:t> E .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por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194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Juan Felipe </a:t>
            </a:r>
            <a:r>
              <a:rPr lang="en-US" sz="2200" dirty="0" err="1">
                <a:solidFill>
                  <a:srgbClr val="001E33"/>
                </a:solidFill>
              </a:rPr>
              <a:t>castillo</a:t>
            </a:r>
            <a:endParaRPr lang="en-US" sz="2200" dirty="0">
              <a:solidFill>
                <a:srgbClr val="001E33"/>
              </a:solidFill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3880" y="6020885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https://github.com/Juanfelipecs/ST0245-001/tree/master/proyecto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8BABBE0-F73C-4943-8E8D-BA0BEFE16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E57D5B-BFFF-474A-AE92-02DBDEA3C7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12286" t="3153" r="6383" b="20210"/>
          <a:stretch/>
        </p:blipFill>
        <p:spPr>
          <a:xfrm>
            <a:off x="725760" y="1900800"/>
            <a:ext cx="2102040" cy="219314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890F33-E1F6-423D-945B-D83FC1B8D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015" y="1900800"/>
            <a:ext cx="2111749" cy="2279875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1270000"/>
          </a:effectLst>
        </p:spPr>
      </p:pic>
      <p:pic>
        <p:nvPicPr>
          <p:cNvPr id="6" name="Imagen 5" descr="Un hombre con lentes&#10;&#10;Descripción generada automáticamente">
            <a:extLst>
              <a:ext uri="{FF2B5EF4-FFF2-40B4-BE49-F238E27FC236}">
                <a16:creationId xmlns:a16="http://schemas.microsoft.com/office/drawing/2014/main" id="{3BF416B8-FF9B-43A7-A9B5-225D5FE434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11" y="1873943"/>
            <a:ext cx="2173804" cy="2306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</a:t>
            </a:r>
            <a:r>
              <a:rPr lang="en-US" sz="1700" b="1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  <a:r>
              <a:rPr lang="en-US" sz="1700" b="1" dirty="0" err="1">
                <a:solidFill>
                  <a:schemeClr val="accent4"/>
                </a:solidFill>
              </a:rPr>
              <a:t>olucional</a:t>
            </a:r>
            <a:endParaRPr sz="1700" b="1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>
                <a:solidFill>
                  <a:srgbClr val="001E33"/>
                </a:solidFill>
              </a:rPr>
              <a:t>Transformada de coseno discreta + LZW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406444" y="4692690"/>
            <a:ext cx="74011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transformada de coseno discreta se crea a partir de la transformada de Fourier, la diferencia consiste en que no se utilizan senos ni números complejos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Discrete Cosine Transform (DCT) - ppt download">
            <a:extLst>
              <a:ext uri="{FF2B5EF4-FFF2-40B4-BE49-F238E27FC236}">
                <a16:creationId xmlns:a16="http://schemas.microsoft.com/office/drawing/2014/main" id="{CD987F41-AE13-493C-A75F-2C3B76D1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54" y="884045"/>
            <a:ext cx="4968432" cy="372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Cada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componente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la imagen se divide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pequeños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bloques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8×8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píxeles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que se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procesan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forma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casi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independiente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lo que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disminuye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notablemente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el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tiempo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cálculo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.</a:t>
            </a:r>
            <a:endParaRPr sz="105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06D7C0-FB6C-4D0B-A0B2-0B09C84F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719" y="3939009"/>
            <a:ext cx="1371719" cy="10364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43E5B9C-97C2-46AC-BD9B-13563D651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674" y="3930650"/>
            <a:ext cx="1914310" cy="1042506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203FCBA-8DD0-4767-822D-F002D8532471}"/>
              </a:ext>
            </a:extLst>
          </p:cNvPr>
          <p:cNvCxnSpPr/>
          <p:nvPr/>
        </p:nvCxnSpPr>
        <p:spPr>
          <a:xfrm>
            <a:off x="3479438" y="4457214"/>
            <a:ext cx="793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6786C3EC-DF61-41DD-B182-0B608FB487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7" y="1233725"/>
            <a:ext cx="5482881" cy="255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-CO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 método de compresión LZW nos permite codificar nuestras cadenas de texto en una sola pasada, gracias a que el diccionario se va construyendo sobre la marcha al mismo tiempo que se codifica, a diferencia de otros métodos de compresión en que se realiza una de análisis y una de codificación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AFE53BC-8CBD-4977-A360-212B264D5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09" y="1408474"/>
            <a:ext cx="39814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7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4799123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M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complejidad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de N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debido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que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independiente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input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2582137374"/>
              </p:ext>
            </p:extLst>
          </p:nvPr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1B126C6-37FE-4872-91E8-2F095B220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462782"/>
              </p:ext>
            </p:extLst>
          </p:nvPr>
        </p:nvGraphicFramePr>
        <p:xfrm>
          <a:off x="1020835" y="1418252"/>
          <a:ext cx="4492519" cy="343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306ABAD-866E-461C-9FD1-A24D20A84768}"/>
              </a:ext>
            </a:extLst>
          </p:cNvPr>
          <p:cNvSpPr txBox="1"/>
          <p:nvPr/>
        </p:nvSpPr>
        <p:spPr>
          <a:xfrm rot="16200000">
            <a:off x="265319" y="3023118"/>
            <a:ext cx="120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Tiempo (s)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1E67070F-FEF0-4542-A965-6494C9623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197220"/>
              </p:ext>
            </p:extLst>
          </p:nvPr>
        </p:nvGraphicFramePr>
        <p:xfrm>
          <a:off x="6892901" y="1415520"/>
          <a:ext cx="4492519" cy="343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8B18C0F-D77D-4852-80DB-3AC4A50DBC30}"/>
              </a:ext>
            </a:extLst>
          </p:cNvPr>
          <p:cNvSpPr txBox="1"/>
          <p:nvPr/>
        </p:nvSpPr>
        <p:spPr>
          <a:xfrm rot="16200000">
            <a:off x="5987899" y="2887893"/>
            <a:ext cx="150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Memoria (MB)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389</Words>
  <Application>Microsoft Office PowerPoint</Application>
  <PresentationFormat>Panorámica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Juan Felipe Castillo Santos</cp:lastModifiedBy>
  <cp:revision>7</cp:revision>
  <dcterms:created xsi:type="dcterms:W3CDTF">2020-06-26T14:36:07Z</dcterms:created>
  <dcterms:modified xsi:type="dcterms:W3CDTF">2021-11-24T17:08:27Z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